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278" r:id="rId3"/>
    <p:sldId id="261" r:id="rId4"/>
    <p:sldId id="259" r:id="rId5"/>
    <p:sldId id="258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6" r:id="rId18"/>
    <p:sldId id="277" r:id="rId19"/>
    <p:sldId id="260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80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936" y="5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308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>
            <a:extLst>
              <a:ext uri="{FF2B5EF4-FFF2-40B4-BE49-F238E27FC236}">
                <a16:creationId xmlns:a16="http://schemas.microsoft.com/office/drawing/2014/main" id="{73D61490-FCA6-0E24-7684-6D09482427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24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, 食物, 标志, 街道&#10;&#10;描述已自动生成">
            <a:extLst>
              <a:ext uri="{FF2B5EF4-FFF2-40B4-BE49-F238E27FC236}">
                <a16:creationId xmlns:a16="http://schemas.microsoft.com/office/drawing/2014/main" id="{3FB9EF88-0139-E82E-ADB6-FF95E54A28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64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背景图案&#10;&#10;描述已自动生成">
            <a:extLst>
              <a:ext uri="{FF2B5EF4-FFF2-40B4-BE49-F238E27FC236}">
                <a16:creationId xmlns:a16="http://schemas.microsoft.com/office/drawing/2014/main" id="{14D22AD3-5D9D-715A-F6B2-BF2FE2B900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6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文本, 背景图案&#10;&#10;描述已自动生成">
            <a:extLst>
              <a:ext uri="{FF2B5EF4-FFF2-40B4-BE49-F238E27FC236}">
                <a16:creationId xmlns:a16="http://schemas.microsoft.com/office/drawing/2014/main" id="{7C3A2F44-69DF-4BF8-EB7C-32D8A73FEF9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9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6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6561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  </a:t>
            </a: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C9404D4-7442-41D9-33DC-D11E80713AE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379538" y="1690688"/>
            <a:ext cx="10812462" cy="468947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高三三次</a:t>
            </a:r>
            <a:r>
              <a:rPr lang="zh-CN" altLang="en-US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平均</a:t>
            </a: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成绩与高二</a:t>
            </a:r>
            <a:r>
              <a:rPr lang="zh-CN" altLang="en-US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市质检</a:t>
            </a: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比较</a:t>
            </a:r>
            <a:r>
              <a:rPr lang="zh-CN" altLang="en-US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（进步之星）</a:t>
            </a:r>
            <a:endParaRPr lang="en-US" altLang="zh-CN" sz="3200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刘啟恒 孙景怡 李文婷 付子希 严定乐</a:t>
            </a:r>
            <a:endParaRPr lang="en-US" altLang="zh-CN" sz="3200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邹晓岚 程宇新 周志涛 张茹心 谭紫嫣</a:t>
            </a:r>
            <a:endParaRPr lang="en-US" altLang="zh-CN" sz="3200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徐静怡 邓</a:t>
            </a:r>
            <a:r>
              <a:rPr lang="en-US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喆 毛诗婷 刘</a:t>
            </a:r>
            <a:r>
              <a:rPr lang="en-US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琳 施珊珊 </a:t>
            </a:r>
            <a:endParaRPr lang="en-US" altLang="zh-CN" sz="3200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陈志睿 白</a:t>
            </a:r>
            <a:r>
              <a:rPr lang="en-US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洋 徐</a:t>
            </a:r>
            <a:r>
              <a:rPr lang="en-US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奕 郭</a:t>
            </a:r>
            <a:r>
              <a:rPr lang="en-US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3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唱 蔡均宇 朱城锴</a:t>
            </a:r>
            <a:endParaRPr lang="zh-CN" altLang="en-US" sz="6000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A946666-ABBE-3092-825B-55DEA8EA6DF0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3558296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FABDFF-038D-410A-32FC-88F162D0441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3200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孩子们的奋斗目标：</a:t>
            </a:r>
            <a:endParaRPr lang="en-US" altLang="zh-CN" sz="3200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endParaRPr lang="zh-CN" altLang="zh-CN" sz="24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王嘉锦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630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北京邮电大学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严依萌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510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山西农业大学 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郭先佑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620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华北电力大学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王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义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615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人民公安大学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范博文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626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武汉大学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毛诗婷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575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江苏大学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蔡锦程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590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武汉科技大学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彭彦萍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580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湖南师大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刘啟恒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630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华中科技大学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琳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550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江苏大学</a:t>
            </a:r>
          </a:p>
          <a:p>
            <a:pPr marL="0" indent="0">
              <a:buNone/>
            </a:pPr>
            <a:endParaRPr lang="zh-CN" altLang="en-US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65ACA4B-CEAA-FD95-2E3F-5C77F7B2C0D2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278878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FABDFF-038D-410A-32FC-88F162D0441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3200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孩子们的奋斗目标：</a:t>
            </a:r>
            <a:endParaRPr lang="en-US" altLang="zh-CN" sz="3200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endParaRPr lang="zh-CN" altLang="zh-CN" sz="24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孙景怡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600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华东政法大学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唐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俊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540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南华大学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李文婷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585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武汉理工大学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白书贤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590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长沙理工大学 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付子希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600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中山大学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晨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570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哈尔滨医科大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杨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光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580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东北农业大学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马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俊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570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山西大学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龚家浩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578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重庆大学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黎艾嘉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620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湖南师范大学</a:t>
            </a:r>
          </a:p>
          <a:p>
            <a:pPr marL="0" indent="0">
              <a:buNone/>
            </a:pPr>
            <a:endParaRPr lang="zh-CN" altLang="en-US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57BE2E5-CC9A-4546-AF1B-43816B81B0A7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574342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FABDFF-038D-410A-32FC-88F162D0441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32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孩子们的奋斗目标：</a:t>
            </a:r>
            <a:endParaRPr lang="en-US" altLang="zh-CN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endParaRPr lang="zh-CN" altLang="zh-CN" sz="24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李思涵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625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重庆大学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白思琪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550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中南林科大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宋沛衡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617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深圳大学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蔡雨佳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545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长江大学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严定乐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635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厦门大学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施珊珊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585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湖南师范大学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邹晓岚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580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苏州大学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李辉耀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530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四川轻化工大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罗碧香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575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武汉科技大学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陈志睿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550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南昌航空大学</a:t>
            </a:r>
          </a:p>
          <a:p>
            <a:pPr marL="0" indent="0">
              <a:buNone/>
            </a:pPr>
            <a:endParaRPr lang="zh-CN" altLang="en-US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C30732-2034-7CFC-F5E3-82021573FFE6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2158305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FABDFF-038D-410A-32FC-88F162D0441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32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孩子们的奋斗目标：</a:t>
            </a:r>
            <a:endParaRPr lang="en-US" altLang="zh-CN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endParaRPr lang="zh-CN" altLang="zh-CN" sz="24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方玲玉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560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石河子大学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易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24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繁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560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重庆理工大学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周晓彤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575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苏州大学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贺颖浩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590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长沙理工大学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程宇新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590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长沙理工大学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白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洋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610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中国传媒大学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周志涛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600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湘潭大学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星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565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华东交通大学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王梓杰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555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长沙理工大学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廖雅雯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580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湖南师范大学</a:t>
            </a:r>
          </a:p>
          <a:p>
            <a:pPr marL="0" indent="0">
              <a:buNone/>
            </a:pPr>
            <a:endParaRPr lang="zh-CN" altLang="en-US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264139-B304-3A8F-366A-628E697197F3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2343506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FABDFF-038D-410A-32FC-88F162D0441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32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孩子们的奋斗目标：</a:t>
            </a:r>
            <a:endParaRPr lang="en-US" altLang="zh-CN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endParaRPr lang="zh-CN" altLang="zh-CN" sz="24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邓海瑞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590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苏州大学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肖毅成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550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长沙理工大学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张茹心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570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重庆理工大学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徐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奕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550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长沙理工大学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崔哲灏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573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浙江理工大学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郭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唱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560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华东交通大学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响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615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华东理工大学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蔡均宇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580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哈尔滨工程大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马彬智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560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长沙理工大学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朱城锴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585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四川农业大学</a:t>
            </a:r>
          </a:p>
          <a:p>
            <a:pPr marL="0" indent="0">
              <a:buNone/>
            </a:pPr>
            <a:endParaRPr lang="zh-CN" altLang="en-US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CE65313-ACEE-C591-B6FD-F9C5CCBD057F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36287988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FABDFF-038D-410A-32FC-88F162D0441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孩子们的奋斗目标：</a:t>
            </a:r>
            <a:endParaRPr lang="en-US" altLang="zh-CN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目标分数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目标大学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endParaRPr lang="zh-CN" altLang="zh-CN" sz="24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谭紫嫣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575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长沙理工大学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汪季岍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540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福建中医药大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徐静怡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570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上海师范大学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马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权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520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山西医科大学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邓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喆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580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云南大学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            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蔡凌康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590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湖南第一师范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陶凌峰</a:t>
            </a:r>
            <a:r>
              <a:rPr lang="en-US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 634    </a:t>
            </a:r>
            <a:r>
              <a:rPr lang="zh-CN" altLang="zh-CN" sz="24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北京师范大学</a:t>
            </a:r>
          </a:p>
          <a:p>
            <a:pPr marL="0" indent="0">
              <a:buNone/>
            </a:pPr>
            <a:endParaRPr lang="zh-CN" altLang="en-US" sz="32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AB13D89-87F1-79DC-133B-4A6659923586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3111005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15E18D0-9050-5AF4-46EF-BE3300EFED84}"/>
              </a:ext>
            </a:extLst>
          </p:cNvPr>
          <p:cNvSpPr txBox="1"/>
          <p:nvPr/>
        </p:nvSpPr>
        <p:spPr>
          <a:xfrm>
            <a:off x="4403870" y="0"/>
            <a:ext cx="33842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流程三  家长发言</a:t>
            </a:r>
          </a:p>
        </p:txBody>
      </p:sp>
    </p:spTree>
    <p:extLst>
      <p:ext uri="{BB962C8B-B14F-4D97-AF65-F5344CB8AC3E}">
        <p14:creationId xmlns:p14="http://schemas.microsoft.com/office/powerpoint/2010/main" val="34849925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55874BE-8D36-EA9D-9A6D-E5B0403150C3}"/>
              </a:ext>
            </a:extLst>
          </p:cNvPr>
          <p:cNvSpPr txBox="1"/>
          <p:nvPr/>
        </p:nvSpPr>
        <p:spPr>
          <a:xfrm>
            <a:off x="4403870" y="0"/>
            <a:ext cx="33842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流程四  学生发言</a:t>
            </a:r>
          </a:p>
        </p:txBody>
      </p:sp>
    </p:spTree>
    <p:extLst>
      <p:ext uri="{BB962C8B-B14F-4D97-AF65-F5344CB8AC3E}">
        <p14:creationId xmlns:p14="http://schemas.microsoft.com/office/powerpoint/2010/main" val="962095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片包含 照片, 明亮, 大, 桌子&#10;&#10;描述已自动生成">
            <a:extLst>
              <a:ext uri="{FF2B5EF4-FFF2-40B4-BE49-F238E27FC236}">
                <a16:creationId xmlns:a16="http://schemas.microsoft.com/office/drawing/2014/main" id="{B0475F66-9C6E-9272-B162-BC243303287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37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0516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  </a:t>
            </a: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欢迎词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740F869-3654-BD6C-9C63-9BB736898AFD}"/>
              </a:ext>
            </a:extLst>
          </p:cNvPr>
          <p:cNvSpPr txBox="1"/>
          <p:nvPr/>
        </p:nvSpPr>
        <p:spPr>
          <a:xfrm>
            <a:off x="4256314" y="0"/>
            <a:ext cx="33842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流程一  致欢迎词</a:t>
            </a:r>
            <a:endParaRPr lang="en-US" altLang="zh-CN" sz="3200" dirty="0">
              <a:solidFill>
                <a:srgbClr val="FFFF00"/>
              </a:solidFill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8893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3D6BA645-AAF8-3B2B-D321-DCA21596250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601685" y="169182"/>
            <a:ext cx="3091543" cy="788761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班主任讲话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40DC24-2035-B4F4-CDF3-E41792FA435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407660"/>
            <a:ext cx="10515600" cy="4351337"/>
          </a:xfrm>
          <a:prstGeom prst="rect">
            <a:avLst/>
          </a:prstGeom>
        </p:spPr>
        <p:txBody>
          <a:bodyPr/>
          <a:lstStyle/>
          <a:p>
            <a:r>
              <a:rPr lang="zh-CN" altLang="zh-CN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八月段考考试成绩</a:t>
            </a:r>
            <a:r>
              <a:rPr lang="zh-CN" altLang="en-US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奖评（上特控线人数  </a:t>
            </a:r>
            <a:r>
              <a:rPr lang="en-US" altLang="zh-CN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人）</a:t>
            </a:r>
            <a:r>
              <a:rPr lang="zh-CN" altLang="zh-CN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：</a:t>
            </a: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  <a:endParaRPr lang="en-US" altLang="zh-CN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杨   光 龚家浩 李思涵 宋沛衡 严定乐 邹晓岚 罗碧香 方玲玉</a:t>
            </a:r>
            <a:r>
              <a:rPr lang="zh-CN" altLang="en-US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endParaRPr lang="en-US" altLang="zh-CN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周晓彤 程宇新 周志涛 王梓杰 邓海瑞 张茹心 刘   响 谭紫嫣</a:t>
            </a:r>
            <a:endParaRPr lang="en-US" altLang="zh-CN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邓   喆 陶凌峰 王   义 毛诗婷 刘   琳 白书贤 蔡   晨 马   俊 </a:t>
            </a:r>
            <a:endParaRPr lang="en-US" altLang="zh-CN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黎艾嘉 施珊珊 李辉耀 陈志睿 刘   星 郭   唱 朱城锴 蔡凌康</a:t>
            </a:r>
            <a:endParaRPr lang="en-US" altLang="zh-CN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23E61FD-909F-C791-4A69-7703A9A57241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4010151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212035-49BF-C159-A9D3-174F5CA6F5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班主任讲话</a:t>
            </a:r>
            <a:endParaRPr lang="zh-CN" altLang="en-US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DDD61F4-7DBF-2F1F-4CDA-D69FCFA4ED7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1" y="1690688"/>
            <a:ext cx="11778343" cy="4351337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zh-CN" altLang="zh-CN" sz="3600" b="1" kern="100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八月段考考试成绩</a:t>
            </a:r>
            <a:r>
              <a:rPr lang="zh-CN" altLang="en-US" sz="3600" b="1" kern="1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奖评</a:t>
            </a:r>
            <a:r>
              <a:rPr lang="zh-CN" altLang="en-US" sz="3600" b="1" kern="100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（进步之星）</a:t>
            </a:r>
            <a:endParaRPr lang="en-US" altLang="zh-CN" sz="3900" b="1" dirty="0">
              <a:solidFill>
                <a:srgbClr val="FFFF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付子希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光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周志涛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王梓杰</a:t>
            </a:r>
            <a:endParaRPr lang="en-US" altLang="zh-CN" sz="3900" b="1" dirty="0">
              <a:solidFill>
                <a:srgbClr val="FFFF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张茹心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刘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响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徐静怡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义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</a:p>
          <a:p>
            <a:pPr marL="0" indent="0" algn="ctr">
              <a:buNone/>
            </a:pP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毛诗婷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彭彦萍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刘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琳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马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俊</a:t>
            </a:r>
            <a:endParaRPr lang="en-US" altLang="zh-CN" sz="3900" b="1" dirty="0">
              <a:solidFill>
                <a:srgbClr val="FFFF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黎艾嘉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施珊珊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李辉耀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陈志睿</a:t>
            </a:r>
            <a:endParaRPr lang="en-US" altLang="zh-CN" sz="3900" b="1" dirty="0">
              <a:solidFill>
                <a:srgbClr val="FFFF00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洋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廖雅雯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奕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郭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唱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</a:p>
          <a:p>
            <a:pPr marL="0" indent="0" algn="ctr">
              <a:buNone/>
            </a:pP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蔡均宇</a:t>
            </a:r>
            <a:r>
              <a:rPr lang="en-US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sz="3900" b="1" dirty="0">
                <a:solidFill>
                  <a:srgbClr val="FFFF00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朱城锴</a:t>
            </a:r>
            <a:endParaRPr lang="zh-CN" altLang="en-US" sz="3900" b="1" dirty="0">
              <a:solidFill>
                <a:srgbClr val="FFFF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60C23E2-6508-80DA-D575-45D0A31A5F00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980152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  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C9404D4-7442-41D9-33DC-D11E80713AE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379538" y="1690688"/>
            <a:ext cx="10812462" cy="468947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zh-CN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</a:t>
            </a:r>
            <a:r>
              <a:rPr lang="zh-CN" altLang="en-US" sz="32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奖评</a:t>
            </a:r>
            <a:r>
              <a:rPr lang="zh-CN" altLang="en-US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（上</a:t>
            </a:r>
            <a:r>
              <a:rPr lang="zh-CN" altLang="en-US" sz="32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特控线人数  </a:t>
            </a:r>
            <a:r>
              <a:rPr lang="en-US" altLang="zh-CN" sz="32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r>
              <a:rPr lang="zh-CN" altLang="en-US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）</a:t>
            </a:r>
            <a:r>
              <a:rPr lang="zh-CN" altLang="zh-CN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sz="3200" b="1" kern="100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  <a:endParaRPr lang="en-US" altLang="zh-CN" b="1" kern="100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杨  光 龚家浩 李思涵 宋沛衡 严定乐 邹晓岚 罗碧香 方玲玉</a:t>
            </a:r>
            <a:r>
              <a:rPr lang="zh-CN" altLang="en-US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endParaRPr lang="en-US" altLang="zh-CN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周晓彤 程宇新 周志涛 王梓杰 邓海瑞 张茹心 刘  响 谭紫嫣</a:t>
            </a:r>
            <a:endParaRPr lang="en-US" altLang="zh-CN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徐静怡 邓   喆 陶凌峰 王   义 毛诗婷 刘   琳 唐   俊 白书贤</a:t>
            </a:r>
            <a:endParaRPr lang="en-US" altLang="zh-CN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   晨 黎艾嘉 施珊珊 陈志睿 贺颖浩 白   洋 刘   星 蔡凌康</a:t>
            </a:r>
            <a:endParaRPr lang="en-US" altLang="zh-CN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zh-CN" altLang="zh-CN" sz="2400" b="1" kern="100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2F367D-184A-C476-E085-20DFE7A60B2C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47785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  </a:t>
            </a: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C9404D4-7442-41D9-33DC-D11E80713AE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379538" y="1690688"/>
            <a:ext cx="10812462" cy="4689475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lang="zh-CN" altLang="zh-CN" sz="41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</a:t>
            </a:r>
            <a:r>
              <a:rPr lang="zh-CN" altLang="en-US" sz="44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奖评</a:t>
            </a:r>
            <a:r>
              <a:rPr lang="zh-CN" altLang="en-US" sz="41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zh-CN" sz="41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与</a:t>
            </a:r>
            <a:r>
              <a:rPr lang="zh-CN" altLang="en-US" sz="41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八月段考</a:t>
            </a:r>
            <a:r>
              <a:rPr lang="zh-CN" altLang="zh-CN" sz="41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相比进步</a:t>
            </a:r>
            <a:r>
              <a:rPr lang="zh-CN" altLang="en-US" sz="41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）</a:t>
            </a:r>
            <a:r>
              <a:rPr lang="zh-CN" altLang="zh-CN" sz="5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sz="5200" b="1" kern="100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endParaRPr lang="zh-CN" altLang="zh-CN" sz="3600" b="1" kern="100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68580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郭先佑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孙景怡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付子希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宋沛衡</a:t>
            </a:r>
            <a:r>
              <a:rPr lang="en-US" altLang="zh-CN" sz="4200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严定乐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邹晓岚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罗碧香</a:t>
            </a:r>
            <a:endParaRPr lang="en-US" altLang="zh-CN" sz="4200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68580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周晓彤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程宇新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周志涛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张茹心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马彬智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谭紫嫣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徐静怡</a:t>
            </a:r>
            <a:endParaRPr lang="en-US" altLang="zh-CN" sz="4200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68580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邓喆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陶凌峰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刘琳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白书贤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蔡晨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施珊珊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贺颖浩</a:t>
            </a:r>
            <a:r>
              <a:rPr lang="en-US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白洋</a:t>
            </a:r>
            <a:endParaRPr lang="en-US" altLang="zh-CN" sz="4200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68580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zh-CN" altLang="zh-CN" sz="4200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刘星</a:t>
            </a:r>
            <a:endParaRPr lang="zh-CN" altLang="zh-CN" sz="5200" b="1" kern="100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56652AF-DB72-3065-C302-8EB17BD95F8F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1641674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  </a:t>
            </a: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C9404D4-7442-41D9-33DC-D11E80713AE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379538" y="1690688"/>
            <a:ext cx="10812462" cy="468947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zh-CN" altLang="en-US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</a:t>
            </a:r>
            <a:r>
              <a:rPr lang="zh-CN" altLang="zh-CN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段考成绩</a:t>
            </a:r>
            <a:r>
              <a:rPr lang="zh-CN" altLang="en-US" sz="32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奖评</a:t>
            </a:r>
            <a:r>
              <a:rPr lang="zh-CN" altLang="en-US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en-US" sz="32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上特控线人数  </a:t>
            </a:r>
            <a:r>
              <a:rPr lang="en-US" altLang="zh-CN" sz="32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35</a:t>
            </a:r>
            <a:r>
              <a:rPr lang="zh-CN" altLang="en-US" sz="32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r>
              <a:rPr lang="zh-CN" altLang="en-US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）</a:t>
            </a:r>
            <a:r>
              <a:rPr lang="zh-CN" altLang="zh-CN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sz="3200" b="1" kern="100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王嘉锦 郭先佑 范博文 蔡锦程 刘啟恒 孙景怡 李文婷</a:t>
            </a:r>
            <a:endParaRPr lang="en-US" altLang="zh-CN" b="1" kern="100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付子希</a:t>
            </a:r>
            <a:r>
              <a:rPr lang="en-US" altLang="zh-CN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杨  光 龚家浩 李思涵 宋沛衡 严定乐 邹晓岚 </a:t>
            </a:r>
            <a:endParaRPr lang="en-US" altLang="zh-CN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罗碧香 方玲玉</a:t>
            </a:r>
            <a:r>
              <a:rPr lang="zh-CN" altLang="en-US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周晓彤 程宇新 周志涛 邓海瑞 张茹心</a:t>
            </a:r>
            <a:endParaRPr lang="en-US" altLang="zh-CN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崔哲灏 刘   响 马彬智 谭紫嫣 邓   喆 陶凌峰 王   义</a:t>
            </a:r>
            <a:endParaRPr lang="en-US" altLang="zh-CN" b="1" kern="100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   琳 白书贤 蔡   晨 马   俊 施珊珊 贺颖浩 蔡凌康</a:t>
            </a:r>
            <a:endParaRPr lang="en-US" altLang="zh-CN" b="1" kern="100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algn="ctr"/>
            <a:endParaRPr lang="zh-CN" altLang="zh-CN" b="1" kern="100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8D7F567-C665-1939-8B0B-7B919AAA3E32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2007380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62386C5-D99C-2EAB-A5C8-345D496FC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</a:rPr>
              <a:t>   </a:t>
            </a:r>
            <a:r>
              <a:rPr lang="zh-CN" altLang="en-US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班主任讲话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C9404D4-7442-41D9-33DC-D11E80713AE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379538" y="1690688"/>
            <a:ext cx="10812462" cy="468947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r>
              <a:rPr lang="zh-CN" altLang="en-US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</a:t>
            </a:r>
            <a:r>
              <a:rPr lang="zh-CN" altLang="zh-CN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段考成绩</a:t>
            </a:r>
            <a:r>
              <a:rPr lang="zh-CN" altLang="en-US" sz="3200" b="1" kern="100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奖评</a:t>
            </a:r>
            <a:r>
              <a:rPr lang="zh-CN" altLang="en-US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（进步之星）</a:t>
            </a:r>
            <a:r>
              <a:rPr lang="zh-CN" altLang="zh-CN" sz="3200" b="1" kern="100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sz="3200" b="1" kern="100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蔡锦程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马彬智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邓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喆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马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俊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刘啟恒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孙景怡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李文婷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付子希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</a:p>
          <a:p>
            <a:pPr marL="0" indent="0" algn="ctr">
              <a:buNone/>
            </a:pP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李思涵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邹晓岚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罗碧香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程宇新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邓海瑞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张茹心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崔哲灏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刘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响</a:t>
            </a:r>
            <a:endParaRPr lang="en-US" altLang="zh-CN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谭紫嫣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陶凌峰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严依萌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白书贤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晨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白思琪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蔡雨佳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李辉耀</a:t>
            </a:r>
            <a:endParaRPr lang="en-US" altLang="zh-CN" b="1" dirty="0">
              <a:solidFill>
                <a:srgbClr val="FFFF00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易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繁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白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洋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廖雅雯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肖毅成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徐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奕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蔡均宇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朱城锴</a:t>
            </a:r>
            <a:r>
              <a:rPr lang="en-US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solidFill>
                  <a:srgbClr val="FFFF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汪季岍</a:t>
            </a:r>
            <a:endParaRPr lang="zh-CN" altLang="en-US" b="1" dirty="0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1E7859D-73C7-7781-A969-DBDCA5239B3A}"/>
              </a:ext>
            </a:extLst>
          </p:cNvPr>
          <p:cNvSpPr txBox="1"/>
          <p:nvPr/>
        </p:nvSpPr>
        <p:spPr>
          <a:xfrm>
            <a:off x="4198685" y="0"/>
            <a:ext cx="3794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流程二  班主任发言</a:t>
            </a:r>
          </a:p>
        </p:txBody>
      </p:sp>
    </p:spTree>
    <p:extLst>
      <p:ext uri="{BB962C8B-B14F-4D97-AF65-F5344CB8AC3E}">
        <p14:creationId xmlns:p14="http://schemas.microsoft.com/office/powerpoint/2010/main" val="3903109851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</TotalTime>
  <Words>951</Words>
  <Application>Microsoft Office PowerPoint</Application>
  <PresentationFormat>宽屏</PresentationFormat>
  <Paragraphs>112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等线</vt:lpstr>
      <vt:lpstr>汉仪秦川飞影W</vt:lpstr>
      <vt:lpstr>华文中宋</vt:lpstr>
      <vt:lpstr>楷体</vt:lpstr>
      <vt:lpstr>微软雅黑</vt:lpstr>
      <vt:lpstr>Arial</vt:lpstr>
      <vt:lpstr>自定义设计方案</vt:lpstr>
      <vt:lpstr>PowerPoint 演示文稿</vt:lpstr>
      <vt:lpstr>PowerPoint 演示文稿</vt:lpstr>
      <vt:lpstr>   欢迎词</vt:lpstr>
      <vt:lpstr>班主任讲话</vt:lpstr>
      <vt:lpstr>班主任讲话</vt:lpstr>
      <vt:lpstr>   班主任讲话</vt:lpstr>
      <vt:lpstr>   班主任讲话</vt:lpstr>
      <vt:lpstr>   班主任讲话</vt:lpstr>
      <vt:lpstr>   班主任讲话</vt:lpstr>
      <vt:lpstr>   班主任讲话</vt:lpstr>
      <vt:lpstr> 班主任讲话</vt:lpstr>
      <vt:lpstr> 班主任讲话</vt:lpstr>
      <vt:lpstr> 班主任讲话</vt:lpstr>
      <vt:lpstr> 班主任讲话</vt:lpstr>
      <vt:lpstr> 班主任讲话</vt:lpstr>
      <vt:lpstr> 班主任讲话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Stanley Joneist</dc:creator>
  <cp:lastModifiedBy>Stanley Joneist</cp:lastModifiedBy>
  <cp:revision>15</cp:revision>
  <dcterms:created xsi:type="dcterms:W3CDTF">2024-11-13T05:41:35Z</dcterms:created>
  <dcterms:modified xsi:type="dcterms:W3CDTF">2024-11-13T11:28:53Z</dcterms:modified>
</cp:coreProperties>
</file>

<file path=docProps/thumbnail.jpeg>
</file>